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2" r:id="rId5"/>
    <p:sldId id="259" r:id="rId6"/>
    <p:sldId id="261" r:id="rId7"/>
    <p:sldId id="277" r:id="rId8"/>
    <p:sldId id="260" r:id="rId9"/>
    <p:sldId id="263" r:id="rId10"/>
    <p:sldId id="264" r:id="rId11"/>
    <p:sldId id="265" r:id="rId12"/>
    <p:sldId id="266" r:id="rId13"/>
    <p:sldId id="267" r:id="rId14"/>
    <p:sldId id="273" r:id="rId15"/>
    <p:sldId id="268" r:id="rId16"/>
    <p:sldId id="270" r:id="rId17"/>
    <p:sldId id="269" r:id="rId18"/>
    <p:sldId id="271" r:id="rId19"/>
    <p:sldId id="276" r:id="rId20"/>
    <p:sldId id="274" r:id="rId21"/>
    <p:sldId id="275" r:id="rId22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4ECF5-D251-4089-9F04-507CF39F5257}" type="datetimeFigureOut">
              <a:rPr lang="nl-NL" smtClean="0"/>
              <a:t>15-10-2015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7A8C7-EBCE-4466-8E99-1BCDA324314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822993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4ECF5-D251-4089-9F04-507CF39F5257}" type="datetimeFigureOut">
              <a:rPr lang="nl-NL" smtClean="0"/>
              <a:t>15-10-2015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7A8C7-EBCE-4466-8E99-1BCDA324314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411848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4ECF5-D251-4089-9F04-507CF39F5257}" type="datetimeFigureOut">
              <a:rPr lang="nl-NL" smtClean="0"/>
              <a:t>15-10-2015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7A8C7-EBCE-4466-8E99-1BCDA324314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794933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4ECF5-D251-4089-9F04-507CF39F5257}" type="datetimeFigureOut">
              <a:rPr lang="nl-NL" smtClean="0"/>
              <a:t>15-10-2015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7A8C7-EBCE-4466-8E99-1BCDA324314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070325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4ECF5-D251-4089-9F04-507CF39F5257}" type="datetimeFigureOut">
              <a:rPr lang="nl-NL" smtClean="0"/>
              <a:t>15-10-2015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7A8C7-EBCE-4466-8E99-1BCDA324314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17300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4ECF5-D251-4089-9F04-507CF39F5257}" type="datetimeFigureOut">
              <a:rPr lang="nl-NL" smtClean="0"/>
              <a:t>15-10-2015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7A8C7-EBCE-4466-8E99-1BCDA324314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00123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4ECF5-D251-4089-9F04-507CF39F5257}" type="datetimeFigureOut">
              <a:rPr lang="nl-NL" smtClean="0"/>
              <a:t>15-10-2015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7A8C7-EBCE-4466-8E99-1BCDA324314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39165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4ECF5-D251-4089-9F04-507CF39F5257}" type="datetimeFigureOut">
              <a:rPr lang="nl-NL" smtClean="0"/>
              <a:t>15-10-2015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7A8C7-EBCE-4466-8E99-1BCDA324314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22152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4ECF5-D251-4089-9F04-507CF39F5257}" type="datetimeFigureOut">
              <a:rPr lang="nl-NL" smtClean="0"/>
              <a:t>15-10-2015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7A8C7-EBCE-4466-8E99-1BCDA324314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36180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4ECF5-D251-4089-9F04-507CF39F5257}" type="datetimeFigureOut">
              <a:rPr lang="nl-NL" smtClean="0"/>
              <a:t>15-10-2015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7A8C7-EBCE-4466-8E99-1BCDA324314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06011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4ECF5-D251-4089-9F04-507CF39F5257}" type="datetimeFigureOut">
              <a:rPr lang="nl-NL" smtClean="0"/>
              <a:t>15-10-2015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7A8C7-EBCE-4466-8E99-1BCDA324314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701373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F4ECF5-D251-4089-9F04-507CF39F5257}" type="datetimeFigureOut">
              <a:rPr lang="nl-NL" smtClean="0"/>
              <a:t>15-10-2015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97A8C7-EBCE-4466-8E99-1BCDA324314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1027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youtube.com/watch?v=v35gaDVhhV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FdDr_ke0C-g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FK0y7pt0ugs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po.nl/2doc-trouwen-met-het-varken-jopie/05-10-2015/VPWON_1236441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-F41o2QKt8k" TargetMode="External"/><Relationship Id="rId2" Type="http://schemas.openxmlformats.org/officeDocument/2006/relationships/hyperlink" Target="https://www.youtube.com/watch?v=MqLyB3EFNu0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youtube.com/watch?v=Aa-uLeGcESQ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youtube.com/watch?v=ArFqQzS3Vow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ww.youtube.com/watch?v=9Uw-gAfFbvs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smtClean="0"/>
              <a:t>Voeding Landbouwhuisdieren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258188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soja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>
                <a:hlinkClick r:id="rId2"/>
              </a:rPr>
              <a:t>https://www.youtube.com/watch?v=v35gaDVhhVg</a:t>
            </a:r>
            <a:endParaRPr lang="nl-NL" dirty="0" smtClean="0"/>
          </a:p>
          <a:p>
            <a:endParaRPr lang="nl-NL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77072"/>
            <a:ext cx="2990227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717032"/>
            <a:ext cx="4191000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635" y="2500313"/>
            <a:ext cx="2384053" cy="238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01587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484784"/>
            <a:ext cx="5742409" cy="5133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1345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Giftig?</a:t>
            </a:r>
            <a:endParaRPr lang="nl-NL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475625"/>
            <a:ext cx="5328592" cy="5196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55432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Wat eet een varken?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>
                <a:hlinkClick r:id="rId2"/>
              </a:rPr>
              <a:t>https://www.youtube.com/watch?v=FdDr_ke0C-g</a:t>
            </a:r>
            <a:endParaRPr lang="nl-NL" dirty="0" smtClean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609223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varken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916832"/>
            <a:ext cx="6012666" cy="4008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32994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Heeft een varken stro nodig?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>
                <a:hlinkClick r:id="rId2"/>
              </a:rPr>
              <a:t>https://www.youtube.com/watch?v=FK0y7pt0ugs</a:t>
            </a:r>
            <a:endParaRPr lang="nl-NL" dirty="0" smtClean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21656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Trouwen met het varken </a:t>
            </a:r>
            <a:r>
              <a:rPr lang="nl-NL" smtClean="0"/>
              <a:t>Jopie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>
                <a:hlinkClick r:id="rId2"/>
              </a:rPr>
              <a:t>http://www.npo.nl/2doc-trouwen-met-het-varken-jopie/05-10-2015/VPWON_1236441</a:t>
            </a:r>
            <a:endParaRPr lang="nl-NL" dirty="0" smtClean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978688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melkveehouderij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>
                <a:hlinkClick r:id="rId2"/>
              </a:rPr>
              <a:t>https://www.youtube.com/watch?v=MqLyB3EFNu0</a:t>
            </a:r>
            <a:endParaRPr lang="nl-NL" dirty="0" smtClean="0"/>
          </a:p>
          <a:p>
            <a:endParaRPr lang="nl-NL" dirty="0" smtClean="0"/>
          </a:p>
          <a:p>
            <a:r>
              <a:rPr lang="nl-NL" dirty="0" smtClean="0">
                <a:hlinkClick r:id="rId3"/>
              </a:rPr>
              <a:t>https://www.youtube.com/watch?v=-F41o2QKt8k</a:t>
            </a:r>
            <a:endParaRPr lang="nl-NL" dirty="0" smtClean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646598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konijn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50" y="1268760"/>
            <a:ext cx="6896100" cy="469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44830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1" y="3923505"/>
            <a:ext cx="6084169" cy="2921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Wat eet een konijn?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sz="4000" dirty="0" smtClean="0"/>
              <a:t>Plantaardig</a:t>
            </a:r>
          </a:p>
          <a:p>
            <a:r>
              <a:rPr lang="nl-NL" sz="4000" dirty="0" smtClean="0"/>
              <a:t>Ruwvoer heel belangrijk</a:t>
            </a:r>
          </a:p>
          <a:p>
            <a:r>
              <a:rPr lang="nl-NL" sz="4000" dirty="0" smtClean="0"/>
              <a:t>Krachtvoer (korrels) minder belangrijk</a:t>
            </a:r>
          </a:p>
          <a:p>
            <a:r>
              <a:rPr lang="nl-NL" sz="4000" dirty="0" smtClean="0"/>
              <a:t>Groenten?</a:t>
            </a:r>
          </a:p>
          <a:p>
            <a:r>
              <a:rPr lang="nl-NL" sz="4000" dirty="0" smtClean="0"/>
              <a:t>Vitamine C?</a:t>
            </a:r>
            <a:endParaRPr lang="nl-NL" sz="4000" dirty="0"/>
          </a:p>
        </p:txBody>
      </p:sp>
    </p:spTree>
    <p:extLst>
      <p:ext uri="{BB962C8B-B14F-4D97-AF65-F5344CB8AC3E}">
        <p14:creationId xmlns:p14="http://schemas.microsoft.com/office/powerpoint/2010/main" val="38684204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koeien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sz="4400" dirty="0" smtClean="0"/>
              <a:t>Ruwvoer</a:t>
            </a:r>
            <a:r>
              <a:rPr lang="nl-NL" dirty="0" smtClean="0"/>
              <a:t>:</a:t>
            </a:r>
          </a:p>
          <a:p>
            <a:pPr marL="0" indent="0">
              <a:buNone/>
            </a:pPr>
            <a:r>
              <a:rPr lang="nl-NL" dirty="0" smtClean="0"/>
              <a:t>	kuilgras</a:t>
            </a:r>
            <a:r>
              <a:rPr lang="nl-NL" dirty="0"/>
              <a:t>, hooi</a:t>
            </a:r>
            <a:r>
              <a:rPr lang="nl-NL" dirty="0" smtClean="0"/>
              <a:t>,, </a:t>
            </a:r>
            <a:r>
              <a:rPr lang="nl-NL" dirty="0"/>
              <a:t>bietenpulp, </a:t>
            </a:r>
            <a:r>
              <a:rPr lang="nl-NL" dirty="0" smtClean="0"/>
              <a:t>	sojaschroot  </a:t>
            </a:r>
          </a:p>
          <a:p>
            <a:pPr marL="0" indent="0">
              <a:buNone/>
            </a:pPr>
            <a:endParaRPr lang="nl-NL" dirty="0" smtClean="0"/>
          </a:p>
          <a:p>
            <a:r>
              <a:rPr lang="nl-NL" sz="4400" dirty="0" smtClean="0"/>
              <a:t>Krachtvoer</a:t>
            </a:r>
          </a:p>
          <a:p>
            <a:pPr marL="0" indent="0">
              <a:buNone/>
            </a:pPr>
            <a:r>
              <a:rPr lang="nl-NL" sz="4400" dirty="0"/>
              <a:t>	</a:t>
            </a:r>
            <a:r>
              <a:rPr lang="nl-NL" dirty="0" smtClean="0"/>
              <a:t>snijmaïs, brokken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077404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78" y="673363"/>
            <a:ext cx="7686470" cy="605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kip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137874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Wat eet een kip?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1" y="1196752"/>
            <a:ext cx="3406883" cy="3158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24" y="3789040"/>
            <a:ext cx="2962208" cy="2931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934551"/>
            <a:ext cx="2664296" cy="278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57557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Conditie koe</a:t>
            </a:r>
            <a:endParaRPr lang="nl-NL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257468"/>
            <a:ext cx="7632848" cy="5588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60003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87" y="836712"/>
            <a:ext cx="8419119" cy="550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86438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Gras inkuilen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>
                <a:hlinkClick r:id="rId2"/>
              </a:rPr>
              <a:t>https://www.youtube.com/watch?v=Aa-uLeGcESQ</a:t>
            </a:r>
            <a:endParaRPr lang="nl-NL" dirty="0" smtClean="0"/>
          </a:p>
          <a:p>
            <a:endParaRPr lang="nl-NL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923" y="2996952"/>
            <a:ext cx="5000625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43526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Hooi maken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>
                <a:hlinkClick r:id="rId2"/>
              </a:rPr>
              <a:t>https://www.youtube.com/watch?v=ArFqQzS3Vow</a:t>
            </a:r>
            <a:endParaRPr lang="nl-NL" dirty="0" smtClean="0"/>
          </a:p>
          <a:p>
            <a:endParaRPr lang="nl-NL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225507"/>
            <a:ext cx="5526385" cy="4618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1" y="3565942"/>
            <a:ext cx="2562225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41482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7" y="1556792"/>
            <a:ext cx="6867525" cy="512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NL" dirty="0" smtClean="0"/>
              <a:t>Wat is stro?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5" y="-22146"/>
            <a:ext cx="3610240" cy="2674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0429" y="4123912"/>
            <a:ext cx="2724150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74768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Mais hakselen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>
                <a:hlinkClick r:id="rId2"/>
              </a:rPr>
              <a:t>https://www.youtube.com/watch?v=9Uw-gAfFbvs</a:t>
            </a:r>
            <a:endParaRPr lang="nl-NL" dirty="0" smtClean="0"/>
          </a:p>
          <a:p>
            <a:endParaRPr lang="nl-NL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202680"/>
            <a:ext cx="5593630" cy="4536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31277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voederbieten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119796"/>
            <a:ext cx="6192688" cy="5661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009729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</TotalTime>
  <Words>95</Words>
  <Application>Microsoft Office PowerPoint</Application>
  <PresentationFormat>Diavoorstelling (4:3)</PresentationFormat>
  <Paragraphs>39</Paragraphs>
  <Slides>21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21</vt:i4>
      </vt:variant>
    </vt:vector>
  </HeadingPairs>
  <TitlesOfParts>
    <vt:vector size="22" baseType="lpstr">
      <vt:lpstr>Kantoorthema</vt:lpstr>
      <vt:lpstr>Voeding Landbouwhuisdieren</vt:lpstr>
      <vt:lpstr>koeien</vt:lpstr>
      <vt:lpstr>Conditie koe</vt:lpstr>
      <vt:lpstr>PowerPoint-presentatie</vt:lpstr>
      <vt:lpstr>Gras inkuilen</vt:lpstr>
      <vt:lpstr>Hooi maken</vt:lpstr>
      <vt:lpstr>Wat is stro?</vt:lpstr>
      <vt:lpstr>Mais hakselen</vt:lpstr>
      <vt:lpstr>voederbieten</vt:lpstr>
      <vt:lpstr>soja</vt:lpstr>
      <vt:lpstr>PowerPoint-presentatie</vt:lpstr>
      <vt:lpstr>Giftig?</vt:lpstr>
      <vt:lpstr>Wat eet een varken?</vt:lpstr>
      <vt:lpstr>varken</vt:lpstr>
      <vt:lpstr>Heeft een varken stro nodig?</vt:lpstr>
      <vt:lpstr>Trouwen met het varken Jopie</vt:lpstr>
      <vt:lpstr>melkveehouderij</vt:lpstr>
      <vt:lpstr>konijn</vt:lpstr>
      <vt:lpstr>Wat eet een konijn?</vt:lpstr>
      <vt:lpstr>kip</vt:lpstr>
      <vt:lpstr>Wat eet een kip?</vt:lpstr>
    </vt:vector>
  </TitlesOfParts>
  <Company>CITAVERDE College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voeren</dc:title>
  <dc:creator>Anna Hanssen</dc:creator>
  <cp:lastModifiedBy>Anna Hanssen</cp:lastModifiedBy>
  <cp:revision>14</cp:revision>
  <dcterms:created xsi:type="dcterms:W3CDTF">2015-10-13T08:45:08Z</dcterms:created>
  <dcterms:modified xsi:type="dcterms:W3CDTF">2015-10-15T13:07:38Z</dcterms:modified>
</cp:coreProperties>
</file>